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570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133600"/>
            <a:ext cx="5829300" cy="237347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741334"/>
            <a:ext cx="4800600" cy="196426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9A9DF-6D7A-4E9B-8EAE-CD1C07BC3425}" type="datetimeFigureOut">
              <a:rPr kumimoji="1" lang="ja-JP" altLang="en-US" smtClean="0"/>
              <a:t>2017/6/26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45C7-C1CD-4195-B185-32E099A6E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9A9DF-6D7A-4E9B-8EAE-CD1C07BC3425}" type="datetimeFigureOut">
              <a:rPr kumimoji="1" lang="ja-JP" altLang="en-US" smtClean="0"/>
              <a:t>2017/6/26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45C7-C1CD-4195-B185-32E099A6E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9A9DF-6D7A-4E9B-8EAE-CD1C07BC3425}" type="datetimeFigureOut">
              <a:rPr kumimoji="1" lang="ja-JP" altLang="en-US" smtClean="0"/>
              <a:t>2017/6/26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45C7-C1CD-4195-B185-32E099A6E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30401"/>
            <a:ext cx="1543050" cy="5983111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30400"/>
            <a:ext cx="4514850" cy="5983112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9A9DF-6D7A-4E9B-8EAE-CD1C07BC3425}" type="datetimeFigureOut">
              <a:rPr kumimoji="1" lang="ja-JP" altLang="en-US" smtClean="0"/>
              <a:t>2017/6/26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45C7-C1CD-4195-B185-32E099A6E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6315456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5604789"/>
            <a:ext cx="2157322" cy="95203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433720"/>
            <a:ext cx="4158386" cy="113351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6" y="5450083"/>
            <a:ext cx="4100985" cy="103236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7" y="5432233"/>
            <a:ext cx="2481000" cy="86873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411407"/>
            <a:ext cx="6542532" cy="1773165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284747"/>
            <a:ext cx="5829300" cy="2032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1916598"/>
            <a:ext cx="4813301" cy="125306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9A9DF-6D7A-4E9B-8EAE-CD1C07BC3425}" type="datetimeFigureOut">
              <a:rPr kumimoji="1" lang="ja-JP" altLang="en-US" smtClean="0"/>
              <a:t>2017/6/26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45C7-C1CD-4195-B185-32E099A6E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9A9DF-6D7A-4E9B-8EAE-CD1C07BC3425}" type="datetimeFigureOut">
              <a:rPr kumimoji="1" lang="ja-JP" altLang="en-US" smtClean="0"/>
              <a:t>2017/6/26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45C7-C1CD-4195-B185-32E099A6E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572256"/>
            <a:ext cx="2866644" cy="45963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572256"/>
            <a:ext cx="2866644" cy="45963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570819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572001"/>
            <a:ext cx="2865041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570817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572001"/>
            <a:ext cx="2866644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9A9DF-6D7A-4E9B-8EAE-CD1C07BC3425}" type="datetimeFigureOut">
              <a:rPr kumimoji="1" lang="ja-JP" altLang="en-US" smtClean="0"/>
              <a:t>2017/6/26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45C7-C1CD-4195-B185-32E099A6E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9A9DF-6D7A-4E9B-8EAE-CD1C07BC3425}" type="datetimeFigureOut">
              <a:rPr kumimoji="1" lang="ja-JP" altLang="en-US" smtClean="0"/>
              <a:t>2017/6/26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45C7-C1CD-4195-B185-32E099A6E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3165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9A9DF-6D7A-4E9B-8EAE-CD1C07BC3425}" type="datetimeFigureOut">
              <a:rPr kumimoji="1" lang="ja-JP" altLang="en-US" smtClean="0"/>
              <a:t>2017/6/26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45C7-C1CD-4195-B185-32E099A6E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9A9DF-6D7A-4E9B-8EAE-CD1C07BC3425}" type="datetimeFigureOut">
              <a:rPr kumimoji="1" lang="ja-JP" altLang="en-US" smtClean="0"/>
              <a:t>2017/6/26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45C7-C1CD-4195-B185-32E099A6E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775201"/>
            <a:ext cx="2514600" cy="2540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048000"/>
            <a:ext cx="2514600" cy="1670304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2" y="2438400"/>
            <a:ext cx="2928057" cy="508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51556"/>
            <a:ext cx="2859484" cy="3239912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3714045"/>
            <a:ext cx="2863850" cy="322862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9A9DF-6D7A-4E9B-8EAE-CD1C07BC3425}" type="datetimeFigureOut">
              <a:rPr kumimoji="1" lang="ja-JP" altLang="en-US" smtClean="0"/>
              <a:t>2017/6/26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45C7-C1CD-4195-B185-32E099A6E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828800"/>
            <a:ext cx="2674620" cy="390144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329184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239239"/>
            <a:ext cx="6542532" cy="177316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51104"/>
            <a:ext cx="6172200" cy="1670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7D9A9DF-6D7A-4E9B-8EAE-CD1C07BC3425}" type="datetimeFigureOut">
              <a:rPr kumimoji="1" lang="ja-JP" altLang="en-US" smtClean="0"/>
              <a:t>2017/6/26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8333552"/>
            <a:ext cx="87137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D2945C7-C1CD-4195-B185-32E099A6E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567289"/>
            <a:ext cx="5556250" cy="4600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>
          <a:xfrm>
            <a:off x="476672" y="539553"/>
            <a:ext cx="5829300" cy="1512167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石川県助産師会主催勉強会のお知らせ</a:t>
            </a:r>
            <a:r>
              <a:rPr kumimoji="1" lang="en-US" altLang="ja-JP" sz="2400" dirty="0" smtClean="0"/>
              <a:t/>
            </a:r>
            <a:br>
              <a:rPr kumimoji="1" lang="en-US" altLang="ja-JP" sz="2400" dirty="0" smtClean="0"/>
            </a:br>
            <a:r>
              <a:rPr kumimoji="1" lang="ja-JP" altLang="en-US" sz="2400" dirty="0" smtClean="0"/>
              <a:t>「骨盤に優しいお産の勉強会」</a:t>
            </a:r>
            <a:r>
              <a:rPr kumimoji="1" lang="en-US" altLang="ja-JP" sz="2400" dirty="0" smtClean="0"/>
              <a:t/>
            </a:r>
            <a:br>
              <a:rPr kumimoji="1" lang="en-US" altLang="ja-JP" sz="2400" dirty="0" smtClean="0"/>
            </a:br>
            <a:r>
              <a:rPr lang="ja-JP" altLang="en-US" sz="2400" dirty="0" smtClean="0"/>
              <a:t>～姿勢と呼吸からのアプローチ～</a:t>
            </a:r>
            <a:endParaRPr kumimoji="1" lang="ja-JP" altLang="en-US" sz="2400" dirty="0"/>
          </a:p>
        </p:txBody>
      </p:sp>
      <p:sp>
        <p:nvSpPr>
          <p:cNvPr id="6" name="サブタイトル 5"/>
          <p:cNvSpPr>
            <a:spLocks noGrp="1"/>
          </p:cNvSpPr>
          <p:nvPr>
            <p:ph type="subTitle" idx="1"/>
          </p:nvPr>
        </p:nvSpPr>
        <p:spPr>
          <a:xfrm>
            <a:off x="764704" y="4572000"/>
            <a:ext cx="5328592" cy="554461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kumimoji="1" lang="ja-JP" altLang="en-US" dirty="0" smtClean="0">
                <a:solidFill>
                  <a:schemeClr val="tx2"/>
                </a:solidFill>
              </a:rPr>
              <a:t>日時　　平成</a:t>
            </a:r>
            <a:r>
              <a:rPr kumimoji="1" lang="en-US" altLang="ja-JP" dirty="0" smtClean="0">
                <a:solidFill>
                  <a:schemeClr val="tx2"/>
                </a:solidFill>
              </a:rPr>
              <a:t>29</a:t>
            </a:r>
            <a:r>
              <a:rPr kumimoji="1" lang="ja-JP" altLang="en-US" dirty="0" smtClean="0">
                <a:solidFill>
                  <a:schemeClr val="tx2"/>
                </a:solidFill>
              </a:rPr>
              <a:t>年</a:t>
            </a:r>
            <a:r>
              <a:rPr kumimoji="1" lang="en-US" altLang="ja-JP" dirty="0" smtClean="0">
                <a:solidFill>
                  <a:schemeClr val="tx2"/>
                </a:solidFill>
              </a:rPr>
              <a:t>7</a:t>
            </a:r>
            <a:r>
              <a:rPr kumimoji="1" lang="ja-JP" altLang="en-US" dirty="0" smtClean="0">
                <a:solidFill>
                  <a:schemeClr val="tx2"/>
                </a:solidFill>
              </a:rPr>
              <a:t>月</a:t>
            </a:r>
            <a:r>
              <a:rPr kumimoji="1" lang="en-US" altLang="ja-JP" dirty="0" smtClean="0">
                <a:solidFill>
                  <a:schemeClr val="tx2"/>
                </a:solidFill>
              </a:rPr>
              <a:t>19</a:t>
            </a:r>
            <a:r>
              <a:rPr kumimoji="1" lang="ja-JP" altLang="en-US" dirty="0" smtClean="0">
                <a:solidFill>
                  <a:schemeClr val="tx2"/>
                </a:solidFill>
              </a:rPr>
              <a:t>日（水）</a:t>
            </a:r>
            <a:r>
              <a:rPr kumimoji="1" lang="en-US" altLang="ja-JP" dirty="0" smtClean="0">
                <a:solidFill>
                  <a:schemeClr val="tx2"/>
                </a:solidFill>
              </a:rPr>
              <a:t>13</a:t>
            </a:r>
            <a:r>
              <a:rPr kumimoji="1" lang="ja-JP" altLang="en-US" dirty="0" smtClean="0">
                <a:solidFill>
                  <a:schemeClr val="tx2"/>
                </a:solidFill>
              </a:rPr>
              <a:t>時～</a:t>
            </a:r>
            <a:r>
              <a:rPr kumimoji="1" lang="en-US" altLang="ja-JP" dirty="0" smtClean="0">
                <a:solidFill>
                  <a:schemeClr val="tx2"/>
                </a:solidFill>
              </a:rPr>
              <a:t>16</a:t>
            </a:r>
            <a:r>
              <a:rPr kumimoji="1" lang="ja-JP" altLang="en-US" dirty="0" smtClean="0">
                <a:solidFill>
                  <a:schemeClr val="tx2"/>
                </a:solidFill>
              </a:rPr>
              <a:t>時</a:t>
            </a:r>
            <a:endParaRPr kumimoji="1" lang="en-US" altLang="ja-JP" dirty="0" smtClean="0">
              <a:solidFill>
                <a:schemeClr val="tx2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2"/>
                </a:solidFill>
              </a:rPr>
              <a:t>場所　　舘畑公民館（白山市日向町イ</a:t>
            </a:r>
            <a:r>
              <a:rPr lang="en-US" altLang="ja-JP" dirty="0" smtClean="0">
                <a:solidFill>
                  <a:schemeClr val="tx2"/>
                </a:solidFill>
              </a:rPr>
              <a:t>19</a:t>
            </a:r>
            <a:r>
              <a:rPr lang="ja-JP" altLang="en-US" dirty="0" smtClean="0">
                <a:solidFill>
                  <a:schemeClr val="tx2"/>
                </a:solidFill>
              </a:rPr>
              <a:t>）</a:t>
            </a:r>
            <a:endParaRPr lang="en-US" altLang="ja-JP" dirty="0" smtClean="0">
              <a:solidFill>
                <a:schemeClr val="tx2"/>
              </a:solidFill>
            </a:endParaRPr>
          </a:p>
          <a:p>
            <a:pPr algn="l"/>
            <a:r>
              <a:rPr kumimoji="1" lang="ja-JP" altLang="en-US" dirty="0" smtClean="0">
                <a:solidFill>
                  <a:schemeClr val="tx2"/>
                </a:solidFill>
              </a:rPr>
              <a:t>アドバイザー　　　　村上睦子先生</a:t>
            </a:r>
            <a:endParaRPr kumimoji="1" lang="en-US" altLang="ja-JP" dirty="0" smtClean="0">
              <a:solidFill>
                <a:schemeClr val="tx2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2"/>
                </a:solidFill>
              </a:rPr>
              <a:t>ファシリテーター　　菜の花助産院　植田幸代</a:t>
            </a:r>
            <a:endParaRPr lang="en-US" altLang="ja-JP" dirty="0" smtClean="0">
              <a:solidFill>
                <a:schemeClr val="tx2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2"/>
                </a:solidFill>
              </a:rPr>
              <a:t>　　　　　　　　　　　　ゆたか助産院　　吉田みち代</a:t>
            </a:r>
            <a:endParaRPr lang="en-US" altLang="ja-JP" dirty="0" smtClean="0">
              <a:solidFill>
                <a:schemeClr val="tx2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2"/>
                </a:solidFill>
              </a:rPr>
              <a:t>持ち物　　バスタオルやヨガマット等</a:t>
            </a:r>
            <a:endParaRPr lang="en-US" altLang="ja-JP" dirty="0" smtClean="0">
              <a:solidFill>
                <a:schemeClr val="tx2"/>
              </a:solidFill>
            </a:endParaRPr>
          </a:p>
          <a:p>
            <a:pPr algn="l"/>
            <a:r>
              <a:rPr lang="ja-JP" altLang="en-US" dirty="0">
                <a:solidFill>
                  <a:schemeClr val="tx2"/>
                </a:solidFill>
              </a:rPr>
              <a:t>　</a:t>
            </a:r>
            <a:r>
              <a:rPr lang="ja-JP" altLang="en-US" dirty="0" smtClean="0">
                <a:solidFill>
                  <a:schemeClr val="tx2"/>
                </a:solidFill>
              </a:rPr>
              <a:t>　　　　　（床に寝転がれる物）</a:t>
            </a:r>
            <a:endParaRPr lang="en-US" altLang="ja-JP" dirty="0" smtClean="0">
              <a:solidFill>
                <a:schemeClr val="tx2"/>
              </a:solidFill>
            </a:endParaRPr>
          </a:p>
          <a:p>
            <a:pPr algn="l"/>
            <a:r>
              <a:rPr lang="ja-JP" altLang="en-US" dirty="0">
                <a:solidFill>
                  <a:schemeClr val="tx2"/>
                </a:solidFill>
              </a:rPr>
              <a:t>　</a:t>
            </a:r>
            <a:r>
              <a:rPr lang="ja-JP" altLang="en-US" dirty="0" smtClean="0">
                <a:solidFill>
                  <a:schemeClr val="tx2"/>
                </a:solidFill>
              </a:rPr>
              <a:t>　　　　　運動しやすい服装でご参加ください。</a:t>
            </a:r>
            <a:endParaRPr lang="en-US" altLang="ja-JP" dirty="0" smtClean="0">
              <a:solidFill>
                <a:schemeClr val="tx2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2"/>
                </a:solidFill>
              </a:rPr>
              <a:t>資料代　　石川県助産師会会員　</a:t>
            </a:r>
            <a:r>
              <a:rPr lang="en-US" altLang="ja-JP" dirty="0" smtClean="0">
                <a:solidFill>
                  <a:schemeClr val="tx2"/>
                </a:solidFill>
              </a:rPr>
              <a:t>500</a:t>
            </a:r>
            <a:r>
              <a:rPr lang="ja-JP" altLang="en-US" dirty="0" smtClean="0">
                <a:solidFill>
                  <a:schemeClr val="tx2"/>
                </a:solidFill>
              </a:rPr>
              <a:t>円</a:t>
            </a:r>
            <a:endParaRPr lang="en-US" altLang="ja-JP" dirty="0">
              <a:solidFill>
                <a:schemeClr val="tx2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2"/>
                </a:solidFill>
              </a:rPr>
              <a:t>　　　　　　　非会員　　　　　　　　　</a:t>
            </a:r>
            <a:r>
              <a:rPr lang="en-US" altLang="ja-JP" dirty="0" smtClean="0">
                <a:solidFill>
                  <a:schemeClr val="tx2"/>
                </a:solidFill>
              </a:rPr>
              <a:t>1,000</a:t>
            </a:r>
            <a:r>
              <a:rPr lang="ja-JP" altLang="en-US" dirty="0" smtClean="0">
                <a:solidFill>
                  <a:schemeClr val="tx2"/>
                </a:solidFill>
              </a:rPr>
              <a:t>円</a:t>
            </a:r>
            <a:endParaRPr lang="en-US" altLang="ja-JP" dirty="0" smtClean="0">
              <a:solidFill>
                <a:schemeClr val="tx2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2"/>
                </a:solidFill>
              </a:rPr>
              <a:t>申込先　　吉田みち代</a:t>
            </a:r>
            <a:endParaRPr lang="en-US" altLang="ja-JP" dirty="0" smtClean="0">
              <a:solidFill>
                <a:schemeClr val="tx2"/>
              </a:solidFill>
            </a:endParaRPr>
          </a:p>
          <a:p>
            <a:pPr algn="l"/>
            <a:r>
              <a:rPr lang="ja-JP" altLang="en-US" dirty="0">
                <a:solidFill>
                  <a:schemeClr val="tx2"/>
                </a:solidFill>
              </a:rPr>
              <a:t>　</a:t>
            </a:r>
            <a:r>
              <a:rPr lang="ja-JP" altLang="en-US" dirty="0" smtClean="0">
                <a:solidFill>
                  <a:schemeClr val="tx2"/>
                </a:solidFill>
              </a:rPr>
              <a:t>　　　　　✉</a:t>
            </a:r>
            <a:r>
              <a:rPr lang="en-US" altLang="ja-JP" dirty="0" smtClean="0">
                <a:solidFill>
                  <a:schemeClr val="tx2"/>
                </a:solidFill>
              </a:rPr>
              <a:t>yosida.mitiyo@purple.plala.or.jp</a:t>
            </a:r>
          </a:p>
          <a:p>
            <a:pPr algn="l"/>
            <a:r>
              <a:rPr lang="en-US" altLang="ja-JP" dirty="0">
                <a:solidFill>
                  <a:schemeClr val="tx2"/>
                </a:solidFill>
              </a:rPr>
              <a:t> </a:t>
            </a:r>
            <a:r>
              <a:rPr lang="en-US" altLang="ja-JP" dirty="0" smtClean="0">
                <a:solidFill>
                  <a:schemeClr val="tx2"/>
                </a:solidFill>
              </a:rPr>
              <a:t>                  </a:t>
            </a:r>
            <a:r>
              <a:rPr lang="ja-JP" altLang="en-US" dirty="0" smtClean="0">
                <a:solidFill>
                  <a:schemeClr val="tx2"/>
                </a:solidFill>
              </a:rPr>
              <a:t>☎　</a:t>
            </a:r>
            <a:r>
              <a:rPr lang="en-US" altLang="ja-JP" dirty="0" smtClean="0">
                <a:solidFill>
                  <a:schemeClr val="tx2"/>
                </a:solidFill>
              </a:rPr>
              <a:t>080-3034-0034</a:t>
            </a:r>
          </a:p>
          <a:p>
            <a:pPr algn="l"/>
            <a:endParaRPr lang="en-US" altLang="ja-JP" dirty="0" smtClean="0">
              <a:solidFill>
                <a:schemeClr val="tx2"/>
              </a:solidFill>
            </a:endParaRPr>
          </a:p>
          <a:p>
            <a:pPr algn="l"/>
            <a:endParaRPr lang="en-US" altLang="ja-JP" dirty="0" smtClean="0">
              <a:solidFill>
                <a:schemeClr val="tx2"/>
              </a:solidFill>
            </a:endParaRPr>
          </a:p>
          <a:p>
            <a:pPr algn="l"/>
            <a:r>
              <a:rPr lang="ja-JP" altLang="en-US" dirty="0">
                <a:solidFill>
                  <a:schemeClr val="tx2"/>
                </a:solidFill>
              </a:rPr>
              <a:t>　</a:t>
            </a:r>
            <a:r>
              <a:rPr lang="ja-JP" altLang="en-US" dirty="0" smtClean="0">
                <a:solidFill>
                  <a:schemeClr val="tx2"/>
                </a:solidFill>
              </a:rPr>
              <a:t>　　　　　</a:t>
            </a:r>
            <a:endParaRPr lang="en-US" altLang="ja-JP" dirty="0" smtClean="0">
              <a:solidFill>
                <a:schemeClr val="tx2"/>
              </a:solidFill>
            </a:endParaRPr>
          </a:p>
        </p:txBody>
      </p:sp>
      <p:sp>
        <p:nvSpPr>
          <p:cNvPr id="7" name="サブタイトル 5"/>
          <p:cNvSpPr txBox="1">
            <a:spLocks/>
          </p:cNvSpPr>
          <p:nvPr/>
        </p:nvSpPr>
        <p:spPr>
          <a:xfrm>
            <a:off x="260648" y="2195736"/>
            <a:ext cx="6336704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>
                <a:solidFill>
                  <a:schemeClr val="tx2"/>
                </a:solidFill>
              </a:rPr>
              <a:t>　</a:t>
            </a:r>
            <a:r>
              <a:rPr lang="ja-JP" altLang="en-US" sz="1800" dirty="0" smtClean="0">
                <a:solidFill>
                  <a:schemeClr val="bg1"/>
                </a:solidFill>
              </a:rPr>
              <a:t>もっともっとお産の勉強がしたいと思って、昨年はガスケ・ド・アプローチの講義をしました。でもまだまだ分かりたいことだらけです。</a:t>
            </a:r>
            <a:endParaRPr lang="en-US" altLang="ja-JP" sz="1800" dirty="0" smtClean="0">
              <a:solidFill>
                <a:schemeClr val="bg1"/>
              </a:solidFill>
            </a:endParaRPr>
          </a:p>
          <a:p>
            <a:pPr algn="l"/>
            <a:r>
              <a:rPr lang="ja-JP" altLang="en-US" sz="1800" dirty="0">
                <a:solidFill>
                  <a:schemeClr val="bg1"/>
                </a:solidFill>
              </a:rPr>
              <a:t>　</a:t>
            </a:r>
            <a:r>
              <a:rPr lang="ja-JP" altLang="en-US" sz="1800" dirty="0" smtClean="0">
                <a:solidFill>
                  <a:schemeClr val="bg1"/>
                </a:solidFill>
              </a:rPr>
              <a:t>私達と一緒にお産の勉強をしませんか？</a:t>
            </a:r>
            <a:endParaRPr lang="en-US" altLang="ja-JP" sz="1800" dirty="0" smtClean="0">
              <a:solidFill>
                <a:schemeClr val="bg1"/>
              </a:solidFill>
            </a:endParaRPr>
          </a:p>
          <a:p>
            <a:pPr algn="l"/>
            <a:r>
              <a:rPr lang="ja-JP" altLang="en-US" sz="1800" dirty="0">
                <a:solidFill>
                  <a:schemeClr val="bg1"/>
                </a:solidFill>
              </a:rPr>
              <a:t>私達</a:t>
            </a:r>
            <a:r>
              <a:rPr lang="ja-JP" altLang="en-US" sz="1800" dirty="0" smtClean="0">
                <a:solidFill>
                  <a:schemeClr val="bg1"/>
                </a:solidFill>
              </a:rPr>
              <a:t>の求めるお産の介助を求めて、経験や職場を超えて、</a:t>
            </a:r>
            <a:endParaRPr lang="en-US" altLang="ja-JP" sz="1800" dirty="0" smtClean="0">
              <a:solidFill>
                <a:schemeClr val="bg1"/>
              </a:solidFill>
            </a:endParaRPr>
          </a:p>
          <a:p>
            <a:pPr algn="l"/>
            <a:r>
              <a:rPr lang="ja-JP" altLang="en-US" sz="1800" dirty="0" smtClean="0">
                <a:solidFill>
                  <a:schemeClr val="bg1"/>
                </a:solidFill>
              </a:rPr>
              <a:t>同じ思いを追求できる会にしたいと思います。</a:t>
            </a:r>
            <a:endParaRPr lang="en-US" altLang="ja-JP" sz="1800" dirty="0" smtClean="0">
              <a:solidFill>
                <a:schemeClr val="bg1"/>
              </a:solidFill>
            </a:endParaRPr>
          </a:p>
          <a:p>
            <a:pPr algn="l"/>
            <a:r>
              <a:rPr lang="ja-JP" altLang="en-US" sz="1800" dirty="0" smtClean="0">
                <a:solidFill>
                  <a:schemeClr val="bg1"/>
                </a:solidFill>
              </a:rPr>
              <a:t>ご参加お待ちしています。</a:t>
            </a:r>
            <a:endParaRPr lang="en-US" altLang="ja-JP" sz="1800" dirty="0" smtClean="0">
              <a:solidFill>
                <a:schemeClr val="bg1"/>
              </a:solidFill>
            </a:endParaRPr>
          </a:p>
          <a:p>
            <a:pPr algn="l"/>
            <a:endParaRPr lang="en-US" altLang="ja-JP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4262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34</TotalTime>
  <Words>7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ウェーブ</vt:lpstr>
      <vt:lpstr>石川県助産師会主催勉強会のお知らせ 「骨盤に優しいお産の勉強会」 ～姿勢と呼吸からのアプローチ～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石川県助産師会主催勉強会のお知らせ 「骨盤に優しいお産の勉強会」 ～姿勢と呼吸からのアプローチ～</dc:title>
  <dc:creator>FJ-USER</dc:creator>
  <cp:lastModifiedBy>FJ-USER</cp:lastModifiedBy>
  <cp:revision>4</cp:revision>
  <dcterms:created xsi:type="dcterms:W3CDTF">2017-06-26T11:07:07Z</dcterms:created>
  <dcterms:modified xsi:type="dcterms:W3CDTF">2017-06-26T11:41:10Z</dcterms:modified>
</cp:coreProperties>
</file>