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A9DF-6D7A-4E9B-8EAE-CD1C07BC342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7D9A9DF-6D7A-4E9B-8EAE-CD1C07BC342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D2945C7-C1CD-4195-B185-32E099A6E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476672" y="539553"/>
            <a:ext cx="5829300" cy="1512167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石川県助産師会主催勉強会のお知らせ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「骨盤に優しいお産の勉強会」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lang="ja-JP" altLang="en-US" sz="2400" dirty="0" smtClean="0"/>
              <a:t>～姿勢と呼吸からのアプローチ～</a:t>
            </a:r>
            <a:endParaRPr kumimoji="1" lang="ja-JP" altLang="en-US" sz="2400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764704" y="4572000"/>
            <a:ext cx="5328592" cy="55446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ja-JP" altLang="en-US" dirty="0" smtClean="0">
                <a:solidFill>
                  <a:schemeClr val="tx2"/>
                </a:solidFill>
              </a:rPr>
              <a:t>日時　　平成</a:t>
            </a:r>
            <a:r>
              <a:rPr kumimoji="1" lang="en-US" altLang="ja-JP" dirty="0" smtClean="0">
                <a:solidFill>
                  <a:schemeClr val="tx2"/>
                </a:solidFill>
              </a:rPr>
              <a:t>29</a:t>
            </a:r>
            <a:r>
              <a:rPr kumimoji="1" lang="ja-JP" altLang="en-US" dirty="0" smtClean="0">
                <a:solidFill>
                  <a:schemeClr val="tx2"/>
                </a:solidFill>
              </a:rPr>
              <a:t>年</a:t>
            </a:r>
            <a:r>
              <a:rPr lang="en-US" altLang="ja-JP" dirty="0" smtClean="0">
                <a:solidFill>
                  <a:schemeClr val="tx2"/>
                </a:solidFill>
              </a:rPr>
              <a:t>9</a:t>
            </a:r>
            <a:r>
              <a:rPr kumimoji="1" lang="ja-JP" altLang="en-US" dirty="0" smtClean="0">
                <a:solidFill>
                  <a:schemeClr val="tx2"/>
                </a:solidFill>
              </a:rPr>
              <a:t>月</a:t>
            </a:r>
            <a:r>
              <a:rPr kumimoji="1" lang="en-US" altLang="ja-JP" dirty="0" smtClean="0">
                <a:solidFill>
                  <a:schemeClr val="tx2"/>
                </a:solidFill>
              </a:rPr>
              <a:t>7</a:t>
            </a:r>
            <a:r>
              <a:rPr kumimoji="1" lang="ja-JP" altLang="en-US" smtClean="0">
                <a:solidFill>
                  <a:schemeClr val="tx2"/>
                </a:solidFill>
              </a:rPr>
              <a:t>日（</a:t>
            </a:r>
            <a:r>
              <a:rPr lang="ja-JP" altLang="en-US">
                <a:solidFill>
                  <a:schemeClr val="tx2"/>
                </a:solidFill>
              </a:rPr>
              <a:t>木</a:t>
            </a:r>
            <a:r>
              <a:rPr kumimoji="1" lang="ja-JP" altLang="en-US" smtClean="0">
                <a:solidFill>
                  <a:schemeClr val="tx2"/>
                </a:solidFill>
              </a:rPr>
              <a:t>）</a:t>
            </a:r>
            <a:r>
              <a:rPr kumimoji="1" lang="en-US" altLang="ja-JP" dirty="0" smtClean="0">
                <a:solidFill>
                  <a:schemeClr val="tx2"/>
                </a:solidFill>
              </a:rPr>
              <a:t>13</a:t>
            </a:r>
            <a:r>
              <a:rPr kumimoji="1" lang="ja-JP" altLang="en-US" dirty="0" smtClean="0">
                <a:solidFill>
                  <a:schemeClr val="tx2"/>
                </a:solidFill>
              </a:rPr>
              <a:t>時～</a:t>
            </a:r>
            <a:r>
              <a:rPr kumimoji="1" lang="en-US" altLang="ja-JP" dirty="0" smtClean="0">
                <a:solidFill>
                  <a:schemeClr val="tx2"/>
                </a:solidFill>
              </a:rPr>
              <a:t>16</a:t>
            </a:r>
            <a:r>
              <a:rPr kumimoji="1" lang="ja-JP" altLang="en-US" dirty="0" smtClean="0">
                <a:solidFill>
                  <a:schemeClr val="tx2"/>
                </a:solidFill>
              </a:rPr>
              <a:t>時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場所　　舘畑公民館（白山市日向町イ</a:t>
            </a:r>
            <a:r>
              <a:rPr lang="en-US" altLang="ja-JP" dirty="0" smtClean="0">
                <a:solidFill>
                  <a:schemeClr val="tx2"/>
                </a:solidFill>
              </a:rPr>
              <a:t>19</a:t>
            </a:r>
            <a:r>
              <a:rPr lang="ja-JP" altLang="en-US" dirty="0" smtClean="0">
                <a:solidFill>
                  <a:schemeClr val="tx2"/>
                </a:solidFill>
              </a:rPr>
              <a:t>）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chemeClr val="tx2"/>
                </a:solidFill>
              </a:rPr>
              <a:t>アドバイザー　　　　村上睦子先生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ファシリテーター　　菜の花助産院　植田幸代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　　　　　　　　　　　　ゆたか助産院　　吉田みち代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持ち物　　バスタオルやヨガマット等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>
                <a:solidFill>
                  <a:schemeClr val="tx2"/>
                </a:solidFill>
              </a:rPr>
              <a:t>　</a:t>
            </a:r>
            <a:r>
              <a:rPr lang="ja-JP" altLang="en-US" dirty="0" smtClean="0">
                <a:solidFill>
                  <a:schemeClr val="tx2"/>
                </a:solidFill>
              </a:rPr>
              <a:t>　　　　　（床に寝転がれる物）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>
                <a:solidFill>
                  <a:schemeClr val="tx2"/>
                </a:solidFill>
              </a:rPr>
              <a:t>　</a:t>
            </a:r>
            <a:r>
              <a:rPr lang="ja-JP" altLang="en-US" dirty="0" smtClean="0">
                <a:solidFill>
                  <a:schemeClr val="tx2"/>
                </a:solidFill>
              </a:rPr>
              <a:t>　　　　　運動しやすい服装でご参加ください。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資料代　　石川県助産師会会員　</a:t>
            </a:r>
            <a:r>
              <a:rPr lang="en-US" altLang="ja-JP" dirty="0" smtClean="0">
                <a:solidFill>
                  <a:schemeClr val="tx2"/>
                </a:solidFill>
              </a:rPr>
              <a:t>500</a:t>
            </a:r>
            <a:r>
              <a:rPr lang="ja-JP" altLang="en-US" dirty="0" smtClean="0">
                <a:solidFill>
                  <a:schemeClr val="tx2"/>
                </a:solidFill>
              </a:rPr>
              <a:t>円</a:t>
            </a:r>
            <a:endParaRPr lang="en-US" altLang="ja-JP" dirty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　　　　　　　非会員　　　　　　　　　</a:t>
            </a:r>
            <a:r>
              <a:rPr lang="en-US" altLang="ja-JP" dirty="0" smtClean="0">
                <a:solidFill>
                  <a:schemeClr val="tx2"/>
                </a:solidFill>
              </a:rPr>
              <a:t>1,000</a:t>
            </a:r>
            <a:r>
              <a:rPr lang="ja-JP" altLang="en-US" dirty="0" smtClean="0">
                <a:solidFill>
                  <a:schemeClr val="tx2"/>
                </a:solidFill>
              </a:rPr>
              <a:t>円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申込先　　吉田みち代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>
                <a:solidFill>
                  <a:schemeClr val="tx2"/>
                </a:solidFill>
              </a:rPr>
              <a:t>　</a:t>
            </a:r>
            <a:r>
              <a:rPr lang="ja-JP" altLang="en-US" dirty="0" smtClean="0">
                <a:solidFill>
                  <a:schemeClr val="tx2"/>
                </a:solidFill>
              </a:rPr>
              <a:t>　　　　　✉</a:t>
            </a:r>
            <a:r>
              <a:rPr lang="en-US" altLang="ja-JP" dirty="0" smtClean="0">
                <a:solidFill>
                  <a:schemeClr val="tx2"/>
                </a:solidFill>
              </a:rPr>
              <a:t>yosida.mitiyo@purple.plala.or.jp</a:t>
            </a:r>
          </a:p>
          <a:p>
            <a:pPr algn="l"/>
            <a:r>
              <a:rPr lang="en-US" altLang="ja-JP" dirty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                  </a:t>
            </a:r>
            <a:r>
              <a:rPr lang="ja-JP" altLang="en-US" dirty="0" smtClean="0">
                <a:solidFill>
                  <a:schemeClr val="tx2"/>
                </a:solidFill>
              </a:rPr>
              <a:t>☎　</a:t>
            </a:r>
            <a:r>
              <a:rPr lang="en-US" altLang="ja-JP" dirty="0" smtClean="0">
                <a:solidFill>
                  <a:schemeClr val="tx2"/>
                </a:solidFill>
              </a:rPr>
              <a:t>080-3034-0034</a:t>
            </a:r>
          </a:p>
          <a:p>
            <a:pPr algn="l"/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endParaRPr lang="en-US" altLang="ja-JP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dirty="0">
                <a:solidFill>
                  <a:schemeClr val="tx2"/>
                </a:solidFill>
              </a:rPr>
              <a:t>　</a:t>
            </a:r>
            <a:r>
              <a:rPr lang="ja-JP" altLang="en-US" dirty="0" smtClean="0">
                <a:solidFill>
                  <a:schemeClr val="tx2"/>
                </a:solidFill>
              </a:rPr>
              <a:t>　　　　　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  <p:sp>
        <p:nvSpPr>
          <p:cNvPr id="7" name="サブタイトル 5"/>
          <p:cNvSpPr txBox="1">
            <a:spLocks/>
          </p:cNvSpPr>
          <p:nvPr/>
        </p:nvSpPr>
        <p:spPr>
          <a:xfrm>
            <a:off x="260648" y="2195736"/>
            <a:ext cx="6336704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2"/>
                </a:solidFill>
              </a:rPr>
              <a:t>　</a:t>
            </a:r>
            <a:r>
              <a:rPr lang="ja-JP" altLang="en-US" sz="1800" dirty="0" smtClean="0">
                <a:solidFill>
                  <a:schemeClr val="bg1"/>
                </a:solidFill>
              </a:rPr>
              <a:t>もっともっとお産の勉強がしたいと思って、昨年はガスケ・ド・アプローチの講義をしました。でもまだまだ分かりたいことだらけです。</a:t>
            </a:r>
            <a:endParaRPr lang="en-US" altLang="ja-JP" sz="18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1800" dirty="0">
                <a:solidFill>
                  <a:schemeClr val="bg1"/>
                </a:solidFill>
              </a:rPr>
              <a:t>　</a:t>
            </a:r>
            <a:r>
              <a:rPr lang="ja-JP" altLang="en-US" sz="1800" dirty="0" smtClean="0">
                <a:solidFill>
                  <a:schemeClr val="bg1"/>
                </a:solidFill>
              </a:rPr>
              <a:t>私達と一緒にお産の勉強をしませんか？</a:t>
            </a:r>
            <a:endParaRPr lang="en-US" altLang="ja-JP" sz="18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1800" dirty="0">
                <a:solidFill>
                  <a:schemeClr val="bg1"/>
                </a:solidFill>
              </a:rPr>
              <a:t>私達</a:t>
            </a:r>
            <a:r>
              <a:rPr lang="ja-JP" altLang="en-US" sz="1800" dirty="0" smtClean="0">
                <a:solidFill>
                  <a:schemeClr val="bg1"/>
                </a:solidFill>
              </a:rPr>
              <a:t>の求めるお産の介助を求めて、経験や職場を超えて、</a:t>
            </a:r>
            <a:endParaRPr lang="en-US" altLang="ja-JP" sz="18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1800" dirty="0" smtClean="0">
                <a:solidFill>
                  <a:schemeClr val="bg1"/>
                </a:solidFill>
              </a:rPr>
              <a:t>同じ思いを追求できる会にしたいと思います。</a:t>
            </a:r>
            <a:endParaRPr lang="en-US" altLang="ja-JP" sz="18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1800" dirty="0" smtClean="0">
                <a:solidFill>
                  <a:schemeClr val="bg1"/>
                </a:solidFill>
              </a:rPr>
              <a:t>ご参加お待ちしています。</a:t>
            </a:r>
            <a:endParaRPr lang="en-US" altLang="ja-JP" sz="1800" dirty="0" smtClean="0">
              <a:solidFill>
                <a:schemeClr val="bg1"/>
              </a:solidFill>
            </a:endParaRPr>
          </a:p>
          <a:p>
            <a:pPr algn="l"/>
            <a:endParaRPr lang="en-US" altLang="ja-JP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26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</TotalTime>
  <Words>7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HGP明朝E</vt:lpstr>
      <vt:lpstr>Candara</vt:lpstr>
      <vt:lpstr>Symbol</vt:lpstr>
      <vt:lpstr>ウェーブ</vt:lpstr>
      <vt:lpstr>石川県助産師会主催勉強会のお知らせ 「骨盤に優しいお産の勉強会」 ～姿勢と呼吸からのアプローチ～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石川県助産師会主催勉強会のお知らせ 「骨盤に優しいお産の勉強会」 ～姿勢と呼吸からのアプローチ～</dc:title>
  <dc:creator>FJ-USER</dc:creator>
  <cp:lastModifiedBy>（一社）石川県助産師会事務局</cp:lastModifiedBy>
  <cp:revision>5</cp:revision>
  <dcterms:created xsi:type="dcterms:W3CDTF">2017-06-26T11:07:07Z</dcterms:created>
  <dcterms:modified xsi:type="dcterms:W3CDTF">2017-08-07T11:53:40Z</dcterms:modified>
</cp:coreProperties>
</file>