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1620" y="-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408E4-9937-4B87-810A-1FEEDDEFAA7C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81D39-EECE-44B2-BCD1-575C73ED6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369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62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49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57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49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04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98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46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0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93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46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493B6-0ABB-4D1F-8AC6-E833A368FB80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72C02-C25C-487F-AD2A-6CC8ED542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24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形吹き出し 10"/>
          <p:cNvSpPr/>
          <p:nvPr/>
        </p:nvSpPr>
        <p:spPr>
          <a:xfrm>
            <a:off x="5196391" y="3520162"/>
            <a:ext cx="1379343" cy="1874468"/>
          </a:xfrm>
          <a:prstGeom prst="wedgeEllipseCallout">
            <a:avLst>
              <a:gd name="adj1" fmla="val -84855"/>
              <a:gd name="adj2" fmla="val -11653"/>
            </a:avLst>
          </a:prstGeom>
          <a:solidFill>
            <a:srgbClr val="FABF13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参加費</a:t>
            </a:r>
            <a:endParaRPr lang="en-US" altLang="ja-JP" sz="154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無料！</a:t>
            </a:r>
            <a:endParaRPr lang="en-US" altLang="ja-JP" sz="154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勤務の方もどうぞ！</a:t>
            </a:r>
          </a:p>
        </p:txBody>
      </p:sp>
      <p:sp>
        <p:nvSpPr>
          <p:cNvPr id="7" name="ホームベース 6"/>
          <p:cNvSpPr/>
          <p:nvPr/>
        </p:nvSpPr>
        <p:spPr>
          <a:xfrm>
            <a:off x="396802" y="218304"/>
            <a:ext cx="6057953" cy="1564516"/>
          </a:xfrm>
          <a:prstGeom prst="homePlate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98" b="1" dirty="0">
                <a:solidFill>
                  <a:srgbClr val="00206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平成２９年度医療関係者研修費等補助金（連携医療機関確保支援事業）</a:t>
            </a:r>
            <a:endParaRPr lang="en-US" altLang="ja-JP" sz="1198" b="1" dirty="0">
              <a:solidFill>
                <a:srgbClr val="002060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2395" b="1" dirty="0">
                <a:solidFill>
                  <a:srgbClr val="FF000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助産所における連携医療機関</a:t>
            </a:r>
            <a:endParaRPr lang="en-US" altLang="ja-JP" sz="2395" b="1" dirty="0">
              <a:solidFill>
                <a:srgbClr val="FF0000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2395" b="1" dirty="0">
                <a:solidFill>
                  <a:srgbClr val="FF000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確保推進のための研修会</a:t>
            </a:r>
            <a:endParaRPr lang="en-US" altLang="ja-JP" sz="2395" b="1" dirty="0">
              <a:solidFill>
                <a:srgbClr val="FF0000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en-US" altLang="ja-JP" sz="1540" b="1" dirty="0">
                <a:solidFill>
                  <a:srgbClr val="00206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【</a:t>
            </a:r>
            <a:r>
              <a:rPr lang="ja-JP" altLang="en-US" sz="1540" b="1" dirty="0">
                <a:solidFill>
                  <a:srgbClr val="00206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遠隔配信セミナー金沢会場のご案内</a:t>
            </a:r>
            <a:r>
              <a:rPr lang="en-US" altLang="ja-JP" sz="1540" b="1" dirty="0">
                <a:solidFill>
                  <a:srgbClr val="00206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】</a:t>
            </a:r>
            <a:endParaRPr lang="ja-JP" altLang="en-US" sz="1540" b="1" dirty="0">
              <a:solidFill>
                <a:srgbClr val="002060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6802" y="3163184"/>
            <a:ext cx="5657727" cy="4220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１３：００－１３：３０</a:t>
            </a:r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「助産所に係る医療法改正について」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厚生労働省看護課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１３：３０－１３：４０</a:t>
            </a:r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「本事業の目的」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委員長　毛利多恵子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１３：４０－１４：００</a:t>
            </a:r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「周産期医療体制における助産所の役割」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　　日本助産師会会長　山本詩子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１４：００－１４：３０</a:t>
            </a:r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「連携医療機関確保のための日本助産師会の取り組み」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　　　　　日本助産師会副会長　安達久美子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１４：４０－１５：４０</a:t>
            </a:r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「助産所と医療機関との望ましい連携の在り方」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　　　・連携体制の構築　助産院の立場から　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　　助産所部会長　岡本登美子　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　　受け入れ側の立場から　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algn="ctr"/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委員　馬目裕子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１５：４０－１６：００</a:t>
            </a:r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「妊産婦への説明と同意」　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　　　　　　　　　　　委員　桜井裕子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１６：００－１７：００</a:t>
            </a:r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 </a:t>
            </a:r>
            <a:r>
              <a:rPr lang="ja-JP" altLang="en-US" sz="1198" b="1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都道府県</a:t>
            </a:r>
            <a:r>
              <a:rPr lang="ja-JP" altLang="en-US" sz="1198" b="1" smtClean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遠隔会</a:t>
            </a:r>
            <a:r>
              <a:rPr lang="ja-JP" altLang="en-US" sz="1198" b="1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場</a:t>
            </a:r>
            <a:r>
              <a:rPr lang="ja-JP" altLang="en-US" sz="1198" b="1" smtClean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での</a:t>
            </a:r>
            <a:r>
              <a:rPr lang="ja-JP" altLang="en-US" sz="1198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検討会（予定）</a:t>
            </a:r>
            <a:endParaRPr lang="en-US" altLang="ja-JP" sz="1198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941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＊内容が変更される場合があります</a:t>
            </a:r>
            <a:endParaRPr lang="en-US" altLang="ja-JP" sz="941" b="1" dirty="0">
              <a:solidFill>
                <a:schemeClr val="accent4">
                  <a:lumMod val="50000"/>
                </a:schemeClr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941" b="1" dirty="0">
                <a:solidFill>
                  <a:schemeClr val="accent4">
                    <a:lumMod val="50000"/>
                  </a:schemeClr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日本助産師会継続教育安全１ポイント配布予定</a:t>
            </a:r>
          </a:p>
        </p:txBody>
      </p:sp>
      <p:sp>
        <p:nvSpPr>
          <p:cNvPr id="10" name="円形吹き出し 9"/>
          <p:cNvSpPr/>
          <p:nvPr/>
        </p:nvSpPr>
        <p:spPr>
          <a:xfrm>
            <a:off x="942906" y="1918746"/>
            <a:ext cx="2282759" cy="1508566"/>
          </a:xfrm>
          <a:prstGeom prst="wedgeEllipseCallout">
            <a:avLst/>
          </a:prstGeom>
          <a:solidFill>
            <a:srgbClr val="E82CB7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２０１８年</a:t>
            </a:r>
            <a:endParaRPr lang="en-US" altLang="ja-JP" sz="154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１月２０日（土）</a:t>
            </a:r>
            <a:endParaRPr lang="en-US" altLang="ja-JP" sz="154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受付</a:t>
            </a:r>
            <a:r>
              <a:rPr lang="en-US" altLang="ja-JP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12</a:t>
            </a:r>
            <a:r>
              <a:rPr lang="ja-JP" altLang="en-US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30</a:t>
            </a:r>
            <a:r>
              <a:rPr lang="ja-JP" altLang="en-US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～</a:t>
            </a:r>
          </a:p>
        </p:txBody>
      </p:sp>
      <p:sp>
        <p:nvSpPr>
          <p:cNvPr id="12" name="円形吹き出し 11"/>
          <p:cNvSpPr/>
          <p:nvPr/>
        </p:nvSpPr>
        <p:spPr>
          <a:xfrm>
            <a:off x="3746152" y="1876011"/>
            <a:ext cx="2516727" cy="2022065"/>
          </a:xfrm>
          <a:prstGeom prst="wedgeEllipseCallout">
            <a:avLst>
              <a:gd name="adj1" fmla="val -65555"/>
              <a:gd name="adj2" fmla="val 31599"/>
            </a:avLst>
          </a:prstGeom>
          <a:solidFill>
            <a:srgbClr val="00B050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遠隔金沢会場</a:t>
            </a:r>
            <a:endParaRPr lang="en-US" altLang="ja-JP" sz="154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54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（株）ミタス</a:t>
            </a:r>
            <a:endParaRPr lang="en-US" altLang="ja-JP" sz="154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54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金沢支店会議室</a:t>
            </a:r>
            <a:endParaRPr lang="en-US" altLang="ja-JP" sz="154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198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直江町３５街区１番地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96802" y="7187919"/>
            <a:ext cx="6057952" cy="183800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altLang="ja-JP" sz="1369" b="1" dirty="0">
              <a:solidFill>
                <a:schemeClr val="accent4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369" b="1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公益社団法人日本助産師会</a:t>
            </a:r>
            <a:endParaRPr lang="en-US" altLang="ja-JP" sz="1369" b="1" dirty="0">
              <a:solidFill>
                <a:schemeClr val="accent4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198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住所　東京都台東区鳥越２丁目１２－２</a:t>
            </a:r>
            <a:endParaRPr lang="en-US" altLang="ja-JP" sz="1198" dirty="0">
              <a:solidFill>
                <a:schemeClr val="accent4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198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</a:t>
            </a:r>
            <a:r>
              <a:rPr lang="en-US" altLang="ja-JP" sz="1198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TEL:03-3866-3054</a:t>
            </a:r>
            <a:r>
              <a:rPr lang="ja-JP" altLang="en-US" sz="1198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（代）　</a:t>
            </a:r>
            <a:r>
              <a:rPr lang="en-US" altLang="ja-JP" sz="1198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FAX</a:t>
            </a:r>
            <a:r>
              <a:rPr lang="ja-JP" altLang="en-US" sz="1198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198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03-3866-3064</a:t>
            </a:r>
            <a:r>
              <a:rPr lang="ja-JP" altLang="en-US" sz="1198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lang="en-US" altLang="ja-JP" sz="1198" dirty="0">
              <a:solidFill>
                <a:schemeClr val="accent4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198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助産所における連携医療機関確保推進検討委員会</a:t>
            </a:r>
            <a:endParaRPr lang="en-US" altLang="ja-JP" sz="1198" dirty="0">
              <a:solidFill>
                <a:schemeClr val="accent4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endParaRPr lang="en-US" altLang="ja-JP" sz="1198" dirty="0">
              <a:solidFill>
                <a:schemeClr val="accent4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ja-JP" altLang="en-US" sz="1369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＊日本助産師会ホームページよりお申込み下さい</a:t>
            </a:r>
            <a:endParaRPr lang="en-US" altLang="ja-JP" sz="1369" dirty="0">
              <a:solidFill>
                <a:schemeClr val="accent4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lang="en-US" altLang="ja-JP" sz="1369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URL</a:t>
            </a:r>
            <a:r>
              <a:rPr lang="ja-JP" altLang="en-US" sz="1369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369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http://www.midwaife.or.jp</a:t>
            </a:r>
          </a:p>
          <a:p>
            <a:pPr algn="ctr"/>
            <a:r>
              <a:rPr lang="ja-JP" altLang="en-US" sz="1369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</a:t>
            </a:r>
            <a:r>
              <a:rPr lang="ja-JP" altLang="en-US" sz="1198" dirty="0">
                <a:solidFill>
                  <a:schemeClr val="accent4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参加申込期間　１１月２０日～１２月３１日</a:t>
            </a:r>
            <a:endParaRPr lang="en-US" altLang="ja-JP" sz="1198" dirty="0">
              <a:solidFill>
                <a:schemeClr val="accent4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endParaRPr lang="ja-JP" altLang="en-US" sz="1369" dirty="0">
              <a:solidFill>
                <a:schemeClr val="accent4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96056" y="7298616"/>
            <a:ext cx="1088699" cy="428028"/>
          </a:xfrm>
          <a:prstGeom prst="roundRect">
            <a:avLst/>
          </a:prstGeom>
          <a:solidFill>
            <a:srgbClr val="00B0F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98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お問合せ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596056" y="8457244"/>
            <a:ext cx="1088699" cy="442788"/>
          </a:xfrm>
          <a:prstGeom prst="roundRect">
            <a:avLst/>
          </a:prstGeom>
          <a:solidFill>
            <a:srgbClr val="00B0F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27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研修申込み先</a:t>
            </a:r>
          </a:p>
        </p:txBody>
      </p:sp>
      <p:sp>
        <p:nvSpPr>
          <p:cNvPr id="16" name="円形吹き出し 15"/>
          <p:cNvSpPr/>
          <p:nvPr/>
        </p:nvSpPr>
        <p:spPr>
          <a:xfrm>
            <a:off x="4651433" y="5579124"/>
            <a:ext cx="1803321" cy="1313603"/>
          </a:xfrm>
          <a:prstGeom prst="wedgeEllipseCallout">
            <a:avLst>
              <a:gd name="adj1" fmla="val -72149"/>
              <a:gd name="adj2" fmla="val -17275"/>
            </a:avLst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助産所の事、一緒に考えませんか？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3811605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91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P丸ゴシック体M</vt:lpstr>
      <vt:lpstr>AR丸ゴシック体M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（一社）石川県助産師会事務局</dc:creator>
  <cp:lastModifiedBy>（一社）石川県助産師会事務局</cp:lastModifiedBy>
  <cp:revision>2</cp:revision>
  <dcterms:created xsi:type="dcterms:W3CDTF">2017-12-05T15:46:12Z</dcterms:created>
  <dcterms:modified xsi:type="dcterms:W3CDTF">2017-12-05T16:04:46Z</dcterms:modified>
</cp:coreProperties>
</file>